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handoutMasterIdLst>
    <p:handoutMasterId r:id="rId22"/>
  </p:handoutMasterIdLst>
  <p:sldIdLst>
    <p:sldId id="259" r:id="rId3"/>
    <p:sldId id="256" r:id="rId4"/>
    <p:sldId id="257" r:id="rId5"/>
    <p:sldId id="260" r:id="rId6"/>
    <p:sldId id="261" r:id="rId7"/>
    <p:sldId id="258" r:id="rId8"/>
    <p:sldId id="269" r:id="rId9"/>
    <p:sldId id="277" r:id="rId10"/>
    <p:sldId id="278" r:id="rId11"/>
    <p:sldId id="279" r:id="rId12"/>
    <p:sldId id="280" r:id="rId13"/>
    <p:sldId id="281" r:id="rId14"/>
    <p:sldId id="282" r:id="rId15"/>
    <p:sldId id="283" r:id="rId16"/>
    <p:sldId id="284" r:id="rId17"/>
    <p:sldId id="275" r:id="rId18"/>
    <p:sldId id="263" r:id="rId19"/>
    <p:sldId id="26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7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82" d="100"/>
          <a:sy n="82" d="100"/>
        </p:scale>
        <p:origin x="67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fld>
            <a:endParaRPr lang="en-US"/>
          </a:p>
        </p:txBody>
      </p:sp>
    </p:spTree>
  </p:cSld>
  <p:clrMap bg1="lt1" tx1="dk1" bg2="lt2" tx2="dk2" accent1="accent1" accent2="accent2" accent3="accent3" accent4="accent4" accent5="accent5" accent6="accent6" hlink="hlink" folHlink="folHlink"/>
  <p:hf hdr="0" ftr="0" dt="0"/>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fld>
            <a:endParaRPr 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p:cNvSpPr>
            <a:spLocks noGrp="1"/>
          </p:cNvSpPr>
          <p:nvPr>
            <p:ph type="dt" sz="half" idx="10"/>
          </p:nvPr>
        </p:nvSpPr>
        <p:spPr>
          <a:xfrm>
            <a:off x="838200" y="6486006"/>
            <a:ext cx="27432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58E92B09-5AF4-4E86-A8BE-E866F0E2C017}" type="datetime1">
              <a:rPr lang="en-US" smtClean="0"/>
            </a:fld>
            <a:endParaRPr lang="en-US" dirty="0"/>
          </a:p>
        </p:txBody>
      </p:sp>
      <p:sp>
        <p:nvSpPr>
          <p:cNvPr id="10"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1"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fld>
            <a:endParaRPr lang="en-US"/>
          </a:p>
        </p:txBody>
      </p:sp>
      <p:sp>
        <p:nvSpPr>
          <p:cNvPr id="9"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
        <p:nvSpPr>
          <p:cNvPr id="11"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9:……………………………………..</a:t>
            </a:r>
            <a:endParaRPr lang="en-US" dirty="0"/>
          </a:p>
        </p:txBody>
      </p:sp>
      <p:sp>
        <p:nvSpPr>
          <p:cNvPr id="12" name="Chart Placeholder 9"/>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endParaRPr lang="en-US" dirty="0"/>
          </a:p>
        </p:txBody>
      </p:sp>
      <p:sp>
        <p:nvSpPr>
          <p:cNvPr id="13" name="Picture Placeholder 11"/>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p:cNvSpPr>
            <a:spLocks noGrp="1"/>
          </p:cNvSpPr>
          <p:nvPr>
            <p:ph type="dt" sz="half" idx="10"/>
          </p:nvPr>
        </p:nvSpPr>
        <p:spPr>
          <a:xfrm>
            <a:off x="838200" y="6492875"/>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82F65D4C-DEE4-4C7B-91C4-D6D57A523E98}" type="datetime1">
              <a:rPr lang="en-US" smtClean="0"/>
            </a:fld>
            <a:endParaRPr lang="en-US"/>
          </a:p>
        </p:txBody>
      </p:sp>
      <p:sp>
        <p:nvSpPr>
          <p:cNvPr id="9" name="Footer Placeholder 4"/>
          <p:cNvSpPr>
            <a:spLocks noGrp="1"/>
          </p:cNvSpPr>
          <p:nvPr>
            <p:ph type="ftr" sz="quarter" idx="11"/>
          </p:nvPr>
        </p:nvSpPr>
        <p:spPr>
          <a:xfrm>
            <a:off x="4038600" y="6492875"/>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0"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4"/>
          <p:cNvSpPr>
            <a:spLocks noGrp="1"/>
          </p:cNvSpPr>
          <p:nvPr>
            <p:ph type="title" hasCustomPrompt="1"/>
          </p:nvPr>
        </p:nvSpPr>
        <p:spPr>
          <a:xfrm>
            <a:off x="3788898" y="2461846"/>
            <a:ext cx="4614203" cy="1934307"/>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CLICK TO EDIT MASTER TITLE STYLE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fld>
            <a:endParaRPr lang="en-US" dirty="0"/>
          </a:p>
        </p:txBody>
      </p:sp>
      <p:sp>
        <p:nvSpPr>
          <p:cNvPr id="5"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6"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dirty="0"/>
          </a:p>
        </p:txBody>
      </p:sp>
      <p:sp>
        <p:nvSpPr>
          <p:cNvPr id="7"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1:……………………………………..</a:t>
            </a:r>
            <a:endParaRPr lang="en-US" dirty="0"/>
          </a:p>
        </p:txBody>
      </p:sp>
      <p:sp>
        <p:nvSpPr>
          <p:cNvPr id="8" name="Content Placeholder 7"/>
          <p:cNvSpPr>
            <a:spLocks noGrp="1"/>
          </p:cNvSpPr>
          <p:nvPr>
            <p:ph sz="quarter" idx="13"/>
          </p:nvPr>
        </p:nvSpPr>
        <p:spPr>
          <a:xfrm>
            <a:off x="338736" y="1058844"/>
            <a:ext cx="11514528" cy="490912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fld>
            <a:endParaRPr lang="en-US" dirty="0"/>
          </a:p>
        </p:txBody>
      </p:sp>
      <p:sp>
        <p:nvSpPr>
          <p:cNvPr id="9"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0"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dirty="0"/>
          </a:p>
        </p:txBody>
      </p:sp>
      <p:sp>
        <p:nvSpPr>
          <p:cNvPr id="11"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2:……………………………………..</a:t>
            </a:r>
            <a:endParaRPr lang="en-US" dirty="0"/>
          </a:p>
        </p:txBody>
      </p:sp>
      <p:sp>
        <p:nvSpPr>
          <p:cNvPr id="12" name="Chart Placeholder 9"/>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endParaRPr lang="en-US" dirty="0"/>
          </a:p>
        </p:txBody>
      </p:sp>
      <p:sp>
        <p:nvSpPr>
          <p:cNvPr id="13" name="Picture Placeholder 11"/>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3:……………………………………..</a:t>
            </a:r>
            <a:endParaRPr lang="en-US" dirty="0"/>
          </a:p>
        </p:txBody>
      </p:sp>
      <p:sp>
        <p:nvSpPr>
          <p:cNvPr id="12" name="Text Placeholder 9"/>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3"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fld>
            <a:endParaRPr lang="en-US" dirty="0"/>
          </a:p>
        </p:txBody>
      </p:sp>
      <p:sp>
        <p:nvSpPr>
          <p:cNvPr id="14"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19A9EFEF-A194-4819-82D7-1112425D0E86}" type="datetime1">
              <a:rPr lang="en-US" smtClean="0"/>
            </a:fld>
            <a:endParaRPr lang="en-US"/>
          </a:p>
        </p:txBody>
      </p:sp>
      <p:sp>
        <p:nvSpPr>
          <p:cNvPr id="8"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9"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
        <p:nvSpPr>
          <p:cNvPr id="10"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4:……………………………………..</a:t>
            </a:r>
            <a:endParaRPr lang="en-US" dirty="0"/>
          </a:p>
        </p:txBody>
      </p:sp>
      <p:sp>
        <p:nvSpPr>
          <p:cNvPr id="11" name="Chart Placeholder 14"/>
          <p:cNvSpPr>
            <a:spLocks noGrp="1"/>
          </p:cNvSpPr>
          <p:nvPr>
            <p:ph type="chart" sz="quarter" idx="13" hasCustomPrompt="1"/>
          </p:nvPr>
        </p:nvSpPr>
        <p:spPr>
          <a:xfrm>
            <a:off x="338736" y="1406525"/>
            <a:ext cx="5757264" cy="467042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endParaRPr lang="en-US" dirty="0"/>
          </a:p>
        </p:txBody>
      </p:sp>
      <p:sp>
        <p:nvSpPr>
          <p:cNvPr id="12" name="Table Placeholder 16"/>
          <p:cNvSpPr>
            <a:spLocks noGrp="1"/>
          </p:cNvSpPr>
          <p:nvPr>
            <p:ph type="tbl" sz="quarter" idx="14" hasCustomPrompt="1"/>
          </p:nvPr>
        </p:nvSpPr>
        <p:spPr>
          <a:xfrm>
            <a:off x="6210300" y="1392239"/>
            <a:ext cx="5592763" cy="46847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Table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p:cNvSpPr>
            <a:spLocks noGrp="1"/>
          </p:cNvSpPr>
          <p:nvPr>
            <p:ph type="dt" sz="half" idx="10"/>
          </p:nvPr>
        </p:nvSpPr>
        <p:spPr>
          <a:xfrm>
            <a:off x="838200" y="6486006"/>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fld>
            <a:endParaRPr lang="en-US"/>
          </a:p>
        </p:txBody>
      </p:sp>
      <p:sp>
        <p:nvSpPr>
          <p:cNvPr id="7"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8"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dirty="0"/>
          </a:p>
        </p:txBody>
      </p:sp>
      <p:sp>
        <p:nvSpPr>
          <p:cNvPr id="9" name="Content Placeholder 4"/>
          <p:cNvSpPr>
            <a:spLocks noGrp="1"/>
          </p:cNvSpPr>
          <p:nvPr>
            <p:ph sz="quarter" idx="13"/>
          </p:nvPr>
        </p:nvSpPr>
        <p:spPr>
          <a:xfrm>
            <a:off x="4558372" y="1248325"/>
            <a:ext cx="739140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0" name="Title 8"/>
          <p:cNvSpPr>
            <a:spLocks noGrp="1"/>
          </p:cNvSpPr>
          <p:nvPr>
            <p:ph type="title" hasCustomPrompt="1"/>
          </p:nvPr>
        </p:nvSpPr>
        <p:spPr>
          <a:xfrm>
            <a:off x="4558372" y="404265"/>
            <a:ext cx="7391400" cy="436098"/>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dirty="0"/>
              <a:t>Title 5:……………………………………..</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6:……………………………………..</a:t>
            </a:r>
            <a:endParaRPr lang="en-US" dirty="0"/>
          </a:p>
        </p:txBody>
      </p:sp>
      <p:sp>
        <p:nvSpPr>
          <p:cNvPr id="12" name="Text Placeholder 9"/>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3"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fld>
            <a:endParaRPr lang="en-US"/>
          </a:p>
        </p:txBody>
      </p:sp>
      <p:sp>
        <p:nvSpPr>
          <p:cNvPr id="14"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fld>
            <a:endParaRPr lang="en-US"/>
          </a:p>
        </p:txBody>
      </p:sp>
      <p:sp>
        <p:nvSpPr>
          <p:cNvPr id="9"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
        <p:nvSpPr>
          <p:cNvPr id="11"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7:……………………………………..</a:t>
            </a:r>
            <a:endParaRPr lang="en-US" dirty="0"/>
          </a:p>
        </p:txBody>
      </p:sp>
      <p:sp>
        <p:nvSpPr>
          <p:cNvPr id="12" name="Chart Placeholder 9"/>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endParaRPr lang="en-US" dirty="0"/>
          </a:p>
        </p:txBody>
      </p:sp>
      <p:sp>
        <p:nvSpPr>
          <p:cNvPr id="13" name="Picture Placeholder 11"/>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8:……………………………………..</a:t>
            </a:r>
            <a:endParaRPr lang="en-US" dirty="0"/>
          </a:p>
        </p:txBody>
      </p:sp>
      <p:sp>
        <p:nvSpPr>
          <p:cNvPr id="12" name="Text Placeholder 9"/>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3" name="Date Placeholder 3"/>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fld>
            <a:endParaRPr lang="en-US"/>
          </a:p>
        </p:txBody>
      </p:sp>
      <p:sp>
        <p:nvSpPr>
          <p:cNvPr id="14" name="Footer Placeholder 4"/>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11.png"/><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19.png"/><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21.png"/><Relationship Id="rId1"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3.Phương pháp giải quyết</a:t>
            </a:r>
            <a:endParaRPr lang="vi-VN" dirty="0"/>
          </a:p>
        </p:txBody>
      </p:sp>
      <p:sp>
        <p:nvSpPr>
          <p:cNvPr id="4" name="Chỗ dành sẵn cho Biểu đồ 3"/>
          <p:cNvSpPr>
            <a:spLocks noGrp="1"/>
          </p:cNvSpPr>
          <p:nvPr>
            <p:ph type="chart" sz="quarter" idx="13"/>
          </p:nvPr>
        </p:nvSpPr>
        <p:spPr>
          <a:xfrm>
            <a:off x="338735" y="1406525"/>
            <a:ext cx="11514527" cy="4670425"/>
          </a:xfrm>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 Phương pháp giải quyết</a:t>
            </a:r>
            <a:endParaRPr lang="vi-VN" dirty="0"/>
          </a:p>
        </p:txBody>
      </p:sp>
      <p:sp>
        <p:nvSpPr>
          <p:cNvPr id="4" name="Chỗ dành sẵn cho Biểu đồ 3"/>
          <p:cNvSpPr>
            <a:spLocks noGrp="1"/>
          </p:cNvSpPr>
          <p:nvPr>
            <p:ph type="chart" sz="quarter" idx="13"/>
          </p:nvPr>
        </p:nvSpPr>
        <p:spPr>
          <a:xfrm>
            <a:off x="338736" y="1166327"/>
            <a:ext cx="11514527" cy="4910623"/>
          </a:xfrm>
        </p:spPr>
      </p:sp>
      <p:pic>
        <p:nvPicPr>
          <p:cNvPr id="6" name="Hình ảnh 5"/>
          <p:cNvPicPr>
            <a:picLocks noChangeAspect="1"/>
          </p:cNvPicPr>
          <p:nvPr/>
        </p:nvPicPr>
        <p:blipFill>
          <a:blip r:embed="rId1"/>
          <a:stretch>
            <a:fillRect/>
          </a:stretch>
        </p:blipFill>
        <p:spPr>
          <a:xfrm>
            <a:off x="1517002" y="1977539"/>
            <a:ext cx="6180753" cy="18027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3.Phương pháp giải quyết</a:t>
            </a:r>
            <a:endParaRPr lang="vi-VN" dirty="0"/>
          </a:p>
        </p:txBody>
      </p:sp>
      <p:sp>
        <p:nvSpPr>
          <p:cNvPr id="4" name="Chỗ dành sẵn cho Biểu đồ 3"/>
          <p:cNvSpPr>
            <a:spLocks noGrp="1"/>
          </p:cNvSpPr>
          <p:nvPr>
            <p:ph type="chart" sz="quarter" idx="13"/>
          </p:nvPr>
        </p:nvSpPr>
        <p:spPr>
          <a:xfrm>
            <a:off x="338735" y="1222311"/>
            <a:ext cx="11514527" cy="4854640"/>
          </a:xfrm>
        </p:spPr>
      </p:sp>
      <p:pic>
        <p:nvPicPr>
          <p:cNvPr id="7" name="Hình ảnh 6"/>
          <p:cNvPicPr>
            <a:picLocks noChangeAspect="1"/>
          </p:cNvPicPr>
          <p:nvPr/>
        </p:nvPicPr>
        <p:blipFill>
          <a:blip r:embed="rId1"/>
          <a:stretch>
            <a:fillRect/>
          </a:stretch>
        </p:blipFill>
        <p:spPr>
          <a:xfrm>
            <a:off x="1533804" y="3241448"/>
            <a:ext cx="4219905" cy="375103"/>
          </a:xfrm>
          <a:prstGeom prst="rect">
            <a:avLst/>
          </a:prstGeom>
        </p:spPr>
      </p:pic>
      <p:pic>
        <p:nvPicPr>
          <p:cNvPr id="9" name="Hình ảnh 8"/>
          <p:cNvPicPr>
            <a:picLocks noChangeAspect="1"/>
          </p:cNvPicPr>
          <p:nvPr/>
        </p:nvPicPr>
        <p:blipFill>
          <a:blip r:embed="rId2"/>
          <a:stretch>
            <a:fillRect/>
          </a:stretch>
        </p:blipFill>
        <p:spPr>
          <a:xfrm>
            <a:off x="1533804" y="4659199"/>
            <a:ext cx="1890514" cy="375103"/>
          </a:xfrm>
          <a:prstGeom prst="rect">
            <a:avLst/>
          </a:prstGeom>
        </p:spPr>
      </p:pic>
      <p:pic>
        <p:nvPicPr>
          <p:cNvPr id="10" name="Hình ảnh 9"/>
          <p:cNvPicPr>
            <a:picLocks noChangeAspect="1"/>
          </p:cNvPicPr>
          <p:nvPr/>
        </p:nvPicPr>
        <p:blipFill>
          <a:blip r:embed="rId3"/>
          <a:stretch>
            <a:fillRect/>
          </a:stretch>
        </p:blipFill>
        <p:spPr>
          <a:xfrm>
            <a:off x="1533804" y="1880787"/>
            <a:ext cx="3414056" cy="37188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3.Phương pháp giải quyết</a:t>
            </a:r>
            <a:endParaRPr lang="vi-VN" dirty="0"/>
          </a:p>
        </p:txBody>
      </p:sp>
      <p:sp>
        <p:nvSpPr>
          <p:cNvPr id="4" name="Chỗ dành sẵn cho Biểu đồ 3"/>
          <p:cNvSpPr>
            <a:spLocks noGrp="1"/>
          </p:cNvSpPr>
          <p:nvPr>
            <p:ph type="chart" sz="quarter" idx="13"/>
          </p:nvPr>
        </p:nvSpPr>
        <p:spPr>
          <a:xfrm>
            <a:off x="338735" y="1406525"/>
            <a:ext cx="11514527" cy="4670425"/>
          </a:xfrm>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4.Kết quả thực nghiệm</a:t>
            </a:r>
            <a:endParaRPr lang="vi-VN" dirty="0"/>
          </a:p>
        </p:txBody>
      </p:sp>
      <p:sp>
        <p:nvSpPr>
          <p:cNvPr id="4" name="Chỗ dành sẵn cho Biểu đồ 3"/>
          <p:cNvSpPr>
            <a:spLocks noGrp="1"/>
          </p:cNvSpPr>
          <p:nvPr>
            <p:ph type="chart" sz="quarter" idx="13"/>
          </p:nvPr>
        </p:nvSpPr>
        <p:spPr>
          <a:xfrm>
            <a:off x="338736" y="1156997"/>
            <a:ext cx="5757264" cy="4919954"/>
          </a:xfrm>
        </p:spPr>
      </p:sp>
      <p:sp>
        <p:nvSpPr>
          <p:cNvPr id="5" name="Chỗ dành sẵn cho Bảng 4"/>
          <p:cNvSpPr>
            <a:spLocks noGrp="1"/>
          </p:cNvSpPr>
          <p:nvPr>
            <p:ph type="tbl" sz="quarter" idx="14"/>
          </p:nvPr>
        </p:nvSpPr>
        <p:spPr>
          <a:xfrm>
            <a:off x="6096000" y="1614196"/>
            <a:ext cx="5592763" cy="4268560"/>
          </a:xfrm>
        </p:spPr>
      </p:sp>
      <p:pic>
        <p:nvPicPr>
          <p:cNvPr id="10" name="Hình ảnh 9"/>
          <p:cNvPicPr>
            <a:picLocks noChangeAspect="1"/>
          </p:cNvPicPr>
          <p:nvPr/>
        </p:nvPicPr>
        <p:blipFill>
          <a:blip r:embed="rId1"/>
          <a:stretch>
            <a:fillRect/>
          </a:stretch>
        </p:blipFill>
        <p:spPr>
          <a:xfrm>
            <a:off x="6443345" y="1908810"/>
            <a:ext cx="4060190" cy="1995805"/>
          </a:xfrm>
          <a:prstGeom prst="rect">
            <a:avLst/>
          </a:prstGeom>
        </p:spPr>
      </p:pic>
      <p:pic>
        <p:nvPicPr>
          <p:cNvPr id="11" name="Hình ảnh 10"/>
          <p:cNvPicPr>
            <a:picLocks noChangeAspect="1"/>
          </p:cNvPicPr>
          <p:nvPr/>
        </p:nvPicPr>
        <p:blipFill>
          <a:blip r:embed="rId2"/>
          <a:stretch>
            <a:fillRect/>
          </a:stretch>
        </p:blipFill>
        <p:spPr>
          <a:xfrm>
            <a:off x="680519" y="1908304"/>
            <a:ext cx="3366872" cy="366207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4.Kết quả thực nghiệm</a:t>
            </a:r>
            <a:endParaRPr lang="vi-VN" dirty="0"/>
          </a:p>
        </p:txBody>
      </p:sp>
      <p:sp>
        <p:nvSpPr>
          <p:cNvPr id="4" name="Chỗ dành sẵn cho Biểu đồ 3"/>
          <p:cNvSpPr>
            <a:spLocks noGrp="1"/>
          </p:cNvSpPr>
          <p:nvPr>
            <p:ph type="chart" sz="quarter" idx="13"/>
          </p:nvPr>
        </p:nvSpPr>
        <p:spPr>
          <a:xfrm>
            <a:off x="338736" y="1212981"/>
            <a:ext cx="5757264" cy="4863970"/>
          </a:xfrm>
        </p:spPr>
      </p:sp>
      <p:sp>
        <p:nvSpPr>
          <p:cNvPr id="5" name="Chỗ dành sẵn cho Bảng 4"/>
          <p:cNvSpPr>
            <a:spLocks noGrp="1"/>
          </p:cNvSpPr>
          <p:nvPr>
            <p:ph type="tbl" sz="quarter" idx="14"/>
          </p:nvPr>
        </p:nvSpPr>
        <p:spPr>
          <a:xfrm>
            <a:off x="6096000" y="1212981"/>
            <a:ext cx="5959151" cy="4863970"/>
          </a:xfrm>
        </p:spPr>
      </p:sp>
      <p:pic>
        <p:nvPicPr>
          <p:cNvPr id="7" name="Hình ảnh 6"/>
          <p:cNvPicPr>
            <a:picLocks noChangeAspect="1"/>
          </p:cNvPicPr>
          <p:nvPr/>
        </p:nvPicPr>
        <p:blipFill>
          <a:blip r:embed="rId1"/>
          <a:stretch>
            <a:fillRect/>
          </a:stretch>
        </p:blipFill>
        <p:spPr>
          <a:xfrm>
            <a:off x="176562" y="1706450"/>
            <a:ext cx="2485950" cy="4370679"/>
          </a:xfrm>
          <a:prstGeom prst="rect">
            <a:avLst/>
          </a:prstGeom>
        </p:spPr>
      </p:pic>
      <p:pic>
        <p:nvPicPr>
          <p:cNvPr id="8" name="Hình ảnh 7"/>
          <p:cNvPicPr>
            <a:picLocks noChangeAspect="1"/>
          </p:cNvPicPr>
          <p:nvPr/>
        </p:nvPicPr>
        <p:blipFill>
          <a:blip r:embed="rId2"/>
          <a:stretch>
            <a:fillRect/>
          </a:stretch>
        </p:blipFill>
        <p:spPr>
          <a:xfrm>
            <a:off x="6220846" y="1930605"/>
            <a:ext cx="3130460" cy="392332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5. Kết luận</a:t>
            </a:r>
            <a:endParaRPr lang="vi-VN" dirty="0"/>
          </a:p>
        </p:txBody>
      </p:sp>
      <p:sp>
        <p:nvSpPr>
          <p:cNvPr id="4" name="Chỗ dành sẵn cho Biểu đồ 3"/>
          <p:cNvSpPr>
            <a:spLocks noGrp="1"/>
          </p:cNvSpPr>
          <p:nvPr>
            <p:ph type="chart" sz="quarter" idx="13"/>
          </p:nvPr>
        </p:nvSpPr>
        <p:spPr>
          <a:xfrm>
            <a:off x="338735" y="1406525"/>
            <a:ext cx="11287207" cy="4670425"/>
          </a:xfrm>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a:xfrm>
            <a:off x="4508311" y="840364"/>
            <a:ext cx="7391400" cy="5831024"/>
          </a:xfrm>
        </p:spPr>
        <p:txBody>
          <a:bodyPr/>
          <a:lstStyle/>
          <a:p>
            <a:pPr marL="0" indent="0">
              <a:buNone/>
            </a:pPr>
            <a:r>
              <a:rPr lang="vi-VN" dirty="0"/>
              <a:t>Qua đây bọn em muốn gửi lời cảm ơn cô Trần Thị Thanh Hải đã tận tình hướng dẫn, giảng dạy giúp chúng em hoàn thành bài tập này. Sản phẩm của chúng em tuy đã hoàn thành nhưng vẫn còn nhiều thiếu xót, chúng em rất mong sẽ nhận được những lời nhận xét chỉ bảo của cô. Chúng em xin chân thành cảm ơn</a:t>
            </a:r>
            <a:endParaRPr lang="en-US" dirty="0"/>
          </a:p>
        </p:txBody>
      </p:sp>
      <p:sp>
        <p:nvSpPr>
          <p:cNvPr id="3" name="Title 2"/>
          <p:cNvSpPr>
            <a:spLocks noGrp="1"/>
          </p:cNvSpPr>
          <p:nvPr>
            <p:ph type="title"/>
          </p:nvPr>
        </p:nvSpPr>
        <p:spPr/>
        <p:txBody>
          <a:bodyPr/>
          <a:lstStyle/>
          <a:p>
            <a:r>
              <a:rPr lang="vi-VN" dirty="0"/>
              <a:t>Lời kết</a:t>
            </a:r>
            <a:endParaRPr lang="en-US" dirty="0"/>
          </a:p>
        </p:txBody>
      </p:sp>
      <p:sp>
        <p:nvSpPr>
          <p:cNvPr id="4" name="Slide Number Placeholder 3"/>
          <p:cNvSpPr>
            <a:spLocks noGrp="1"/>
          </p:cNvSpPr>
          <p:nvPr>
            <p:ph type="sldNum" sz="quarter" idx="12"/>
          </p:nvPr>
        </p:nvSpPr>
        <p:spPr/>
        <p:txBody>
          <a:bodyPr/>
          <a:lstStyle/>
          <a:p>
            <a:fld id="{9EA0BE3B-158A-4EDF-80DC-E394A0D1600F}" type="slidenum">
              <a:rPr lang="en-US" smtClean="0"/>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p:cNvSpPr txBox="1"/>
          <p:nvPr/>
        </p:nvSpPr>
        <p:spPr>
          <a:xfrm>
            <a:off x="5605763" y="2869457"/>
            <a:ext cx="542245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6000" dirty="0"/>
              <a:t>THANK YOU !</a:t>
            </a:r>
            <a:endParaRPr lang="en-US" sz="6000" dirty="0"/>
          </a:p>
        </p:txBody>
      </p:sp>
      <p:sp>
        <p:nvSpPr>
          <p:cNvPr id="3" name="Slide Number Placeholder 2"/>
          <p:cNvSpPr>
            <a:spLocks noGrp="1"/>
          </p:cNvSpPr>
          <p:nvPr>
            <p:ph type="sldNum" sz="quarter" idx="12"/>
          </p:nvPr>
        </p:nvSpPr>
        <p:spPr/>
        <p:txBody>
          <a:bodyPr/>
          <a:lstStyle/>
          <a:p>
            <a:fld id="{9EA0BE3B-158A-4EDF-80DC-E394A0D1600F}" type="slidenum">
              <a:rPr lang="en-US" smtClean="0"/>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303106" y="2257290"/>
            <a:ext cx="7585787" cy="2343419"/>
          </a:xfrm>
        </p:spPr>
        <p:txBody>
          <a:bodyPr/>
          <a:lstStyle/>
          <a:p>
            <a:r>
              <a:rPr lang="vi-VN" dirty="0"/>
              <a:t>BÀI TẬP LỚN MÔN CẤU TRÚC </a:t>
            </a:r>
            <a:r>
              <a:rPr lang="vi-VN"/>
              <a:t>DỮ LIỆU VÀ GIẢI THUẬT-ET2100</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386634" y="331380"/>
            <a:ext cx="3174367" cy="952975"/>
          </a:xfrm>
          <a:prstGeom prst="rect">
            <a:avLst/>
          </a:prstGeom>
        </p:spPr>
      </p:pic>
      <p:sp>
        <p:nvSpPr>
          <p:cNvPr id="3" name="Title 6"/>
          <p:cNvSpPr txBox="1"/>
          <p:nvPr/>
        </p:nvSpPr>
        <p:spPr>
          <a:xfrm>
            <a:off x="386634" y="1575601"/>
            <a:ext cx="9569129" cy="1643460"/>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vi-VN" dirty="0"/>
              <a:t>CHỦ ĐỀ: HỆ THỐNG MÔ PHỎNG QUẢN LÍ TỆP TIN</a:t>
            </a:r>
            <a:endParaRPr lang="en-US" dirty="0"/>
          </a:p>
        </p:txBody>
      </p:sp>
      <p:sp>
        <p:nvSpPr>
          <p:cNvPr id="4" name="Title 6"/>
          <p:cNvSpPr txBox="1"/>
          <p:nvPr/>
        </p:nvSpPr>
        <p:spPr>
          <a:xfrm>
            <a:off x="386634" y="3365399"/>
            <a:ext cx="7342482" cy="2559540"/>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vi-VN" sz="2800" b="0" dirty="0"/>
              <a:t>GVHD: </a:t>
            </a:r>
            <a:r>
              <a:rPr lang="vi-VN" sz="2800" b="0" dirty="0" err="1"/>
              <a:t>PSG.TS.Trần</a:t>
            </a:r>
            <a:r>
              <a:rPr lang="vi-VN" sz="2800" b="0" dirty="0"/>
              <a:t> Thị Thanh Hải</a:t>
            </a:r>
            <a:endParaRPr lang="vi-VN" sz="2800" b="0" dirty="0"/>
          </a:p>
          <a:p>
            <a:r>
              <a:rPr lang="vi-VN" sz="2800" b="0" dirty="0"/>
              <a:t>Mã lớp: 154832</a:t>
            </a:r>
            <a:endParaRPr lang="vi-VN" sz="2800" b="0" dirty="0"/>
          </a:p>
          <a:p>
            <a:r>
              <a:rPr lang="vi-VN" sz="2800" b="0" dirty="0"/>
              <a:t>Nhóm sinh viên thực hiện:</a:t>
            </a:r>
            <a:endParaRPr lang="vi-VN" sz="2800" b="0" dirty="0"/>
          </a:p>
          <a:p>
            <a:pPr marL="514350" indent="-514350">
              <a:buAutoNum type="arabicPeriod"/>
            </a:pPr>
            <a:r>
              <a:rPr lang="vi-VN" sz="2800" b="0" dirty="0"/>
              <a:t>Phan Thanh Bình 20223683</a:t>
            </a:r>
            <a:endParaRPr lang="vi-VN" sz="2800" b="0" dirty="0"/>
          </a:p>
          <a:p>
            <a:pPr marL="514350" indent="-514350">
              <a:buAutoNum type="arabicPeriod"/>
            </a:pPr>
            <a:r>
              <a:rPr lang="vi-VN" sz="2800" b="0" dirty="0"/>
              <a:t>Phạm Trường Giang 20223944</a:t>
            </a:r>
            <a:endParaRPr lang="vi-VN" sz="2800" b="0" dirty="0"/>
          </a:p>
          <a:p>
            <a:pPr marL="514350" indent="-514350">
              <a:buAutoNum type="arabicPeriod"/>
            </a:pPr>
            <a:r>
              <a:rPr lang="vi-VN" sz="2800" b="0" dirty="0"/>
              <a:t>Hoàng Quang Vinh 20224201</a:t>
            </a:r>
            <a:endParaRPr lang="en-US" sz="2800" b="0" dirty="0"/>
          </a:p>
        </p:txBody>
      </p:sp>
      <p:sp>
        <p:nvSpPr>
          <p:cNvPr id="9" name="Slide Number Placeholder 8"/>
          <p:cNvSpPr>
            <a:spLocks noGrp="1"/>
          </p:cNvSpPr>
          <p:nvPr>
            <p:ph type="sldNum" sz="quarter" idx="12"/>
          </p:nvPr>
        </p:nvSpPr>
        <p:spPr/>
        <p:txBody>
          <a:bodyPr/>
          <a:lstStyle/>
          <a:p>
            <a:fld id="{9EA0BE3B-158A-4EDF-80DC-E394A0D1600F}" type="slidenum">
              <a:rPr lang="en-US" smtClean="0"/>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Nội dung</a:t>
            </a:r>
            <a:endParaRPr lang="en-US" dirty="0"/>
          </a:p>
        </p:txBody>
      </p:sp>
      <p:sp>
        <p:nvSpPr>
          <p:cNvPr id="3" name="Content Placeholder 2"/>
          <p:cNvSpPr>
            <a:spLocks noGrp="1"/>
          </p:cNvSpPr>
          <p:nvPr>
            <p:ph sz="quarter" idx="13"/>
          </p:nvPr>
        </p:nvSpPr>
        <p:spPr/>
        <p:txBody>
          <a:bodyPr/>
          <a:lstStyle/>
          <a:p>
            <a:r>
              <a:rPr lang="vi-VN" dirty="0"/>
              <a:t>1. Giới thiệu bài toán</a:t>
            </a:r>
            <a:endParaRPr lang="vi-VN" dirty="0"/>
          </a:p>
          <a:p>
            <a:r>
              <a:rPr lang="vi-VN" dirty="0"/>
              <a:t>2. Giới thiệu thành viên nhóm, nhiệm vụ</a:t>
            </a:r>
            <a:endParaRPr lang="vi-VN" dirty="0"/>
          </a:p>
          <a:p>
            <a:r>
              <a:rPr lang="vi-VN" dirty="0"/>
              <a:t>3. Phương pháp giải quyết</a:t>
            </a:r>
            <a:endParaRPr lang="vi-VN" dirty="0"/>
          </a:p>
          <a:p>
            <a:r>
              <a:rPr lang="vi-VN" dirty="0"/>
              <a:t>4. Kết quả thực nghiệm</a:t>
            </a:r>
            <a:endParaRPr lang="vi-VN" dirty="0"/>
          </a:p>
          <a:p>
            <a:r>
              <a:rPr lang="vi-VN" dirty="0"/>
              <a:t>5. Kết luận</a:t>
            </a:r>
            <a:endParaRPr lang="en-US" dirty="0"/>
          </a:p>
        </p:txBody>
      </p:sp>
      <p:sp>
        <p:nvSpPr>
          <p:cNvPr id="4" name="Slide Number Placeholder 3"/>
          <p:cNvSpPr>
            <a:spLocks noGrp="1"/>
          </p:cNvSpPr>
          <p:nvPr>
            <p:ph type="sldNum" sz="quarter" idx="12"/>
          </p:nvPr>
        </p:nvSpPr>
        <p:spPr/>
        <p:txBody>
          <a:bodyPr/>
          <a:lstStyle/>
          <a:p>
            <a:fld id="{9EA0BE3B-158A-4EDF-80DC-E394A0D1600F}" type="slidenum">
              <a:rPr lang="en-US" smtClean="0"/>
            </a:fld>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1. Giới thiệu bài toán</a:t>
            </a:r>
            <a:endParaRPr lang="en-US" dirty="0"/>
          </a:p>
        </p:txBody>
      </p:sp>
      <p:sp>
        <p:nvSpPr>
          <p:cNvPr id="3" name="Chart Placeholder 2"/>
          <p:cNvSpPr>
            <a:spLocks noGrp="1"/>
          </p:cNvSpPr>
          <p:nvPr>
            <p:ph type="chart" sz="quarter" idx="13"/>
          </p:nvPr>
        </p:nvSpPr>
        <p:spPr>
          <a:xfrm>
            <a:off x="442166" y="1192811"/>
            <a:ext cx="11411097" cy="4655894"/>
          </a:xfrm>
        </p:spPr>
      </p:sp>
      <p:sp>
        <p:nvSpPr>
          <p:cNvPr id="5" name="Slide Number Placeholder 4"/>
          <p:cNvSpPr>
            <a:spLocks noGrp="1"/>
          </p:cNvSpPr>
          <p:nvPr>
            <p:ph type="sldNum" sz="quarter" idx="12"/>
          </p:nvPr>
        </p:nvSpPr>
        <p:spPr/>
        <p:txBody>
          <a:bodyPr/>
          <a:lstStyle/>
          <a:p>
            <a:fld id="{9EA0BE3B-158A-4EDF-80DC-E394A0D1600F}" type="slidenum">
              <a:rPr lang="en-US" smtClean="0"/>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t>2. Giới thiệu thành viên nhóm, nhiệm vụ</a:t>
            </a:r>
            <a:endParaRPr lang="en-US" dirty="0"/>
          </a:p>
        </p:txBody>
      </p:sp>
      <p:sp>
        <p:nvSpPr>
          <p:cNvPr id="3" name="Text Placeholder 2"/>
          <p:cNvSpPr>
            <a:spLocks noGrp="1"/>
          </p:cNvSpPr>
          <p:nvPr>
            <p:ph type="body" sz="quarter" idx="13"/>
          </p:nvPr>
        </p:nvSpPr>
        <p:spPr/>
        <p:txBody>
          <a:bodyPr/>
          <a:lstStyle/>
          <a:p>
            <a:r>
              <a:rPr lang="vi-VN" dirty="0"/>
              <a:t>Hoàng Quang Vinh: Trưởng nhóm, phân công </a:t>
            </a:r>
            <a:r>
              <a:rPr lang="vi-VN" dirty="0" err="1"/>
              <a:t>công</a:t>
            </a:r>
            <a:r>
              <a:rPr lang="vi-VN" dirty="0"/>
              <a:t> việc, lên ý tưởng về cách giải quyết bài toán, xây dựng giải thuật, hoàn thiện báo cáo</a:t>
            </a:r>
            <a:endParaRPr lang="vi-VN" dirty="0"/>
          </a:p>
          <a:p>
            <a:r>
              <a:rPr lang="vi-VN" dirty="0"/>
              <a:t>Phạm Trường Giang: Thành viên nhóm, cùng lên ý tưởng về giải thuật, viết </a:t>
            </a:r>
            <a:r>
              <a:rPr lang="vi-VN" dirty="0" err="1"/>
              <a:t>code</a:t>
            </a:r>
            <a:r>
              <a:rPr lang="vi-VN" dirty="0"/>
              <a:t>, hoàn thiện báo cáo</a:t>
            </a:r>
            <a:endParaRPr lang="vi-VN" dirty="0"/>
          </a:p>
          <a:p>
            <a:r>
              <a:rPr lang="vi-VN" dirty="0"/>
              <a:t>Phan Thanh Bình: Thành viên nhóm, cùng lên ý tưởng về giải thuật, viết </a:t>
            </a:r>
            <a:r>
              <a:rPr lang="vi-VN" dirty="0" err="1"/>
              <a:t>code</a:t>
            </a:r>
            <a:r>
              <a:rPr lang="vi-VN" dirty="0"/>
              <a:t>, làm </a:t>
            </a:r>
            <a:r>
              <a:rPr lang="vi-VN" dirty="0" err="1"/>
              <a:t>slide</a:t>
            </a:r>
            <a:endParaRPr lang="vi-VN" dirty="0"/>
          </a:p>
          <a:p>
            <a:pPr marL="0" indent="0">
              <a:buNone/>
            </a:pPr>
            <a:endParaRPr lang="en-US" dirty="0"/>
          </a:p>
        </p:txBody>
      </p:sp>
      <p:sp>
        <p:nvSpPr>
          <p:cNvPr id="6" name="Slide Number Placeholder 5"/>
          <p:cNvSpPr>
            <a:spLocks noGrp="1"/>
          </p:cNvSpPr>
          <p:nvPr>
            <p:ph type="sldNum" sz="quarter" idx="12"/>
          </p:nvPr>
        </p:nvSpPr>
        <p:spPr/>
        <p:txBody>
          <a:bodyPr/>
          <a:lstStyle/>
          <a:p>
            <a:fld id="{9EA0BE3B-158A-4EDF-80DC-E394A0D1600F}" type="slidenum">
              <a:rPr lang="en-US" smtClean="0"/>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 Phương pháp giải quyết</a:t>
            </a:r>
            <a:endParaRPr lang="vi-VN" dirty="0"/>
          </a:p>
        </p:txBody>
      </p:sp>
      <p:sp>
        <p:nvSpPr>
          <p:cNvPr id="4" name="Chỗ dành sẵn cho Biểu đồ 3"/>
          <p:cNvSpPr>
            <a:spLocks noGrp="1"/>
          </p:cNvSpPr>
          <p:nvPr>
            <p:ph type="chart" sz="quarter" idx="13"/>
          </p:nvPr>
        </p:nvSpPr>
        <p:spPr>
          <a:xfrm>
            <a:off x="350166" y="1198853"/>
            <a:ext cx="11514528" cy="4910299"/>
          </a:xfrm>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 Phương pháp giải quyết</a:t>
            </a:r>
            <a:endParaRPr lang="vi-VN" dirty="0"/>
          </a:p>
        </p:txBody>
      </p:sp>
      <p:sp>
        <p:nvSpPr>
          <p:cNvPr id="4" name="Chỗ dành sẵn cho Biểu đồ 3"/>
          <p:cNvSpPr>
            <a:spLocks noGrp="1"/>
          </p:cNvSpPr>
          <p:nvPr>
            <p:ph type="chart" sz="quarter" idx="13"/>
          </p:nvPr>
        </p:nvSpPr>
        <p:spPr>
          <a:xfrm>
            <a:off x="338736" y="1296955"/>
            <a:ext cx="11514528" cy="4779995"/>
          </a:xfrm>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p:cNvSpPr>
            <a:spLocks noGrp="1"/>
          </p:cNvSpPr>
          <p:nvPr>
            <p:ph type="sldNum" sz="quarter" idx="12"/>
          </p:nvPr>
        </p:nvSpPr>
        <p:spPr/>
        <p:txBody>
          <a:bodyPr/>
          <a:lstStyle/>
          <a:p>
            <a:fld id="{9EA0BE3B-158A-4EDF-80DC-E394A0D1600F}" type="slidenum">
              <a:rPr lang="en-US" smtClean="0"/>
            </a:fld>
            <a:endParaRPr lang="en-US"/>
          </a:p>
        </p:txBody>
      </p:sp>
      <p:sp>
        <p:nvSpPr>
          <p:cNvPr id="3" name="Tiêu đề 2"/>
          <p:cNvSpPr>
            <a:spLocks noGrp="1"/>
          </p:cNvSpPr>
          <p:nvPr>
            <p:ph type="title"/>
          </p:nvPr>
        </p:nvSpPr>
        <p:spPr/>
        <p:txBody>
          <a:bodyPr/>
          <a:lstStyle/>
          <a:p>
            <a:r>
              <a:rPr lang="vi-VN" dirty="0"/>
              <a:t>3.Phương pháp giải quyết</a:t>
            </a:r>
            <a:endParaRPr lang="vi-VN" dirty="0"/>
          </a:p>
        </p:txBody>
      </p:sp>
      <p:sp>
        <p:nvSpPr>
          <p:cNvPr id="4" name="Chỗ dành sẵn cho Biểu đồ 3"/>
          <p:cNvSpPr>
            <a:spLocks noGrp="1"/>
          </p:cNvSpPr>
          <p:nvPr>
            <p:ph type="chart" sz="quarter" idx="13"/>
          </p:nvPr>
        </p:nvSpPr>
        <p:spPr>
          <a:xfrm>
            <a:off x="338735" y="1406525"/>
            <a:ext cx="11514527" cy="4670425"/>
          </a:xfrm>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1295</Words>
  <Application>WPS Presentation</Application>
  <PresentationFormat>Màn hình rộng</PresentationFormat>
  <Paragraphs>86</Paragraphs>
  <Slides>18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18</vt:i4>
      </vt:variant>
    </vt:vector>
  </HeadingPairs>
  <TitlesOfParts>
    <vt:vector size="26" baseType="lpstr">
      <vt:lpstr>Arial</vt:lpstr>
      <vt:lpstr>SimSun</vt:lpstr>
      <vt:lpstr>Wingdings</vt:lpstr>
      <vt:lpstr>Lato</vt:lpstr>
      <vt:lpstr>Calibri</vt:lpstr>
      <vt:lpstr>Microsoft YaHei</vt:lpstr>
      <vt:lpstr>Arial Unicode MS</vt:lpstr>
      <vt:lpstr>Office Theme</vt:lpstr>
      <vt:lpstr>PowerPoint 演示文稿</vt:lpstr>
      <vt:lpstr>BÀI TẬP LỚN MÔN CẤU TRÚC DỮ LIỆU VÀ GIẢI THUẬT-ET2100</vt:lpstr>
      <vt:lpstr>PowerPoint 演示文稿</vt:lpstr>
      <vt:lpstr>Nội dung</vt:lpstr>
      <vt:lpstr>1. Giới thiệu bài toán</vt:lpstr>
      <vt:lpstr>2. Giới thiệu thành viên nhóm, nhiệm vụ</vt:lpstr>
      <vt:lpstr>3. Phương pháp giải quyết</vt:lpstr>
      <vt:lpstr>3. Phương pháp giải quyết</vt:lpstr>
      <vt:lpstr>3.Phương pháp giải quyết</vt:lpstr>
      <vt:lpstr>3.Phương pháp giải quyết</vt:lpstr>
      <vt:lpstr>3. Phương pháp giải quyết</vt:lpstr>
      <vt:lpstr>3.Phương pháp giải quyết</vt:lpstr>
      <vt:lpstr>3.Phương pháp giải quyết</vt:lpstr>
      <vt:lpstr>4.Kết quả thực nghiệm</vt:lpstr>
      <vt:lpstr>4.Kết quả thực nghiệm</vt:lpstr>
      <vt:lpstr>5. Kết luận</vt:lpstr>
      <vt:lpstr>Lời kết</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Admin</cp:lastModifiedBy>
  <cp:revision>15</cp:revision>
  <dcterms:created xsi:type="dcterms:W3CDTF">2021-05-28T04:32:00Z</dcterms:created>
  <dcterms:modified xsi:type="dcterms:W3CDTF">2024-12-27T17:50:20Z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487E787386684ED1927E27D2C2FFE85A_12</vt:lpwstr>
  </property>
  <property fmtid="{D5CDD505-2E9C-101B-9397-08002B2CF9AE}" pid="3" name="KSOProductBuildVer">
    <vt:lpwstr>1033-12.2.0.19307</vt:lpwstr>
  </property>
</Properties>
</file>

<file path=docProps/thumbnail.jpeg>
</file>